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pobVZ6rz53dYEiCwdD8tBpM7H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2D33BB-70B9-49C0-847E-17FABFC7A31B}" v="26" dt="2022-11-20T17:56:22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1042" y="17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sa abdulkadir" userId="dca900881450faa8" providerId="LiveId" clId="{DD2D33BB-70B9-49C0-847E-17FABFC7A31B}"/>
    <pc:docChg chg="undo custSel addSld delSld modSld sldOrd">
      <pc:chgData name="Faisa abdulkadir" userId="dca900881450faa8" providerId="LiveId" clId="{DD2D33BB-70B9-49C0-847E-17FABFC7A31B}" dt="2022-11-20T18:10:51.848" v="4957" actId="207"/>
      <pc:docMkLst>
        <pc:docMk/>
      </pc:docMkLst>
      <pc:sldChg chg="addSp delSp modSp mod">
        <pc:chgData name="Faisa abdulkadir" userId="dca900881450faa8" providerId="LiveId" clId="{DD2D33BB-70B9-49C0-847E-17FABFC7A31B}" dt="2022-11-20T17:57:57.111" v="4686" actId="207"/>
        <pc:sldMkLst>
          <pc:docMk/>
          <pc:sldMk cId="0" sldId="256"/>
        </pc:sldMkLst>
        <pc:spChg chg="add del mod">
          <ac:chgData name="Faisa abdulkadir" userId="dca900881450faa8" providerId="LiveId" clId="{DD2D33BB-70B9-49C0-847E-17FABFC7A31B}" dt="2022-11-18T15:16:38.067" v="403" actId="478"/>
          <ac:spMkLst>
            <pc:docMk/>
            <pc:sldMk cId="0" sldId="256"/>
            <ac:spMk id="2" creationId="{7C92D263-B6D7-5CC1-DBB3-51448557A248}"/>
          </ac:spMkLst>
        </pc:spChg>
        <pc:spChg chg="add del mod">
          <ac:chgData name="Faisa abdulkadir" userId="dca900881450faa8" providerId="LiveId" clId="{DD2D33BB-70B9-49C0-847E-17FABFC7A31B}" dt="2022-11-20T17:57:57.111" v="4686" actId="207"/>
          <ac:spMkLst>
            <pc:docMk/>
            <pc:sldMk cId="0" sldId="256"/>
            <ac:spMk id="3" creationId="{5A71BCE8-8DDD-E7AE-470B-11AB1E33A4E9}"/>
          </ac:spMkLst>
        </pc:spChg>
        <pc:spChg chg="mod">
          <ac:chgData name="Faisa abdulkadir" userId="dca900881450faa8" providerId="LiveId" clId="{DD2D33BB-70B9-49C0-847E-17FABFC7A31B}" dt="2022-11-20T17:43:18.125" v="4627" actId="1076"/>
          <ac:spMkLst>
            <pc:docMk/>
            <pc:sldMk cId="0" sldId="256"/>
            <ac:spMk id="105" creationId="{00000000-0000-0000-0000-000000000000}"/>
          </ac:spMkLst>
        </pc:spChg>
        <pc:picChg chg="add del">
          <ac:chgData name="Faisa abdulkadir" userId="dca900881450faa8" providerId="LiveId" clId="{DD2D33BB-70B9-49C0-847E-17FABFC7A31B}" dt="2022-11-20T16:44:16.535" v="4159" actId="478"/>
          <ac:picMkLst>
            <pc:docMk/>
            <pc:sldMk cId="0" sldId="256"/>
            <ac:picMk id="5" creationId="{E6B70691-1104-A373-1186-5E65029D33BB}"/>
          </ac:picMkLst>
        </pc:picChg>
      </pc:sldChg>
      <pc:sldChg chg="addSp delSp modSp mod ord">
        <pc:chgData name="Faisa abdulkadir" userId="dca900881450faa8" providerId="LiveId" clId="{DD2D33BB-70B9-49C0-847E-17FABFC7A31B}" dt="2022-11-20T18:08:51.181" v="4949" actId="207"/>
        <pc:sldMkLst>
          <pc:docMk/>
          <pc:sldMk cId="0" sldId="257"/>
        </pc:sldMkLst>
        <pc:spChg chg="add del mod">
          <ac:chgData name="Faisa abdulkadir" userId="dca900881450faa8" providerId="LiveId" clId="{DD2D33BB-70B9-49C0-847E-17FABFC7A31B}" dt="2022-11-18T14:56:40.021" v="45"/>
          <ac:spMkLst>
            <pc:docMk/>
            <pc:sldMk cId="0" sldId="257"/>
            <ac:spMk id="2" creationId="{2B01FF52-9D84-9574-F45A-3753415A6151}"/>
          </ac:spMkLst>
        </pc:spChg>
        <pc:spChg chg="add mod">
          <ac:chgData name="Faisa abdulkadir" userId="dca900881450faa8" providerId="LiveId" clId="{DD2D33BB-70B9-49C0-847E-17FABFC7A31B}" dt="2022-11-20T17:57:01.072" v="4682" actId="5793"/>
          <ac:spMkLst>
            <pc:docMk/>
            <pc:sldMk cId="0" sldId="257"/>
            <ac:spMk id="3" creationId="{15EFB054-2318-546A-F6C0-5801B36420FD}"/>
          </ac:spMkLst>
        </pc:spChg>
        <pc:spChg chg="add del mod">
          <ac:chgData name="Faisa abdulkadir" userId="dca900881450faa8" providerId="LiveId" clId="{DD2D33BB-70B9-49C0-847E-17FABFC7A31B}" dt="2022-11-18T15:00:31.867" v="142"/>
          <ac:spMkLst>
            <pc:docMk/>
            <pc:sldMk cId="0" sldId="257"/>
            <ac:spMk id="4" creationId="{C900246A-1986-395C-88FE-A52101A7DC95}"/>
          </ac:spMkLst>
        </pc:spChg>
        <pc:spChg chg="add mod">
          <ac:chgData name="Faisa abdulkadir" userId="dca900881450faa8" providerId="LiveId" clId="{DD2D33BB-70B9-49C0-847E-17FABFC7A31B}" dt="2022-11-18T15:07:02.706" v="279" actId="20577"/>
          <ac:spMkLst>
            <pc:docMk/>
            <pc:sldMk cId="0" sldId="257"/>
            <ac:spMk id="5" creationId="{3CCC1B0F-04D8-FE5E-BAA2-F5D56B79D717}"/>
          </ac:spMkLst>
        </pc:spChg>
        <pc:spChg chg="add mod">
          <ac:chgData name="Faisa abdulkadir" userId="dca900881450faa8" providerId="LiveId" clId="{DD2D33BB-70B9-49C0-847E-17FABFC7A31B}" dt="2022-11-20T17:46:42.424" v="4632" actId="20577"/>
          <ac:spMkLst>
            <pc:docMk/>
            <pc:sldMk cId="0" sldId="257"/>
            <ac:spMk id="6" creationId="{93A9F4CE-AFEC-423F-6382-F288D07B88B1}"/>
          </ac:spMkLst>
        </pc:spChg>
        <pc:spChg chg="mod">
          <ac:chgData name="Faisa abdulkadir" userId="dca900881450faa8" providerId="LiveId" clId="{DD2D33BB-70B9-49C0-847E-17FABFC7A31B}" dt="2022-11-20T18:08:51.181" v="4949" actId="207"/>
          <ac:spMkLst>
            <pc:docMk/>
            <pc:sldMk cId="0" sldId="257"/>
            <ac:spMk id="111" creationId="{00000000-0000-0000-0000-000000000000}"/>
          </ac:spMkLst>
        </pc:spChg>
        <pc:picChg chg="add del mod ord">
          <ac:chgData name="Faisa abdulkadir" userId="dca900881450faa8" providerId="LiveId" clId="{DD2D33BB-70B9-49C0-847E-17FABFC7A31B}" dt="2022-11-20T17:56:23.798" v="4669" actId="478"/>
          <ac:picMkLst>
            <pc:docMk/>
            <pc:sldMk cId="0" sldId="257"/>
            <ac:picMk id="8" creationId="{14F51BED-BEAA-D471-7C88-0D1138DAFA46}"/>
          </ac:picMkLst>
        </pc:picChg>
        <pc:picChg chg="add mod">
          <ac:chgData name="Faisa abdulkadir" userId="dca900881450faa8" providerId="LiveId" clId="{DD2D33BB-70B9-49C0-847E-17FABFC7A31B}" dt="2022-11-20T17:56:37.653" v="4672" actId="1076"/>
          <ac:picMkLst>
            <pc:docMk/>
            <pc:sldMk cId="0" sldId="257"/>
            <ac:picMk id="10" creationId="{BF0D21A2-DBFC-9675-1E55-F56EA211266D}"/>
          </ac:picMkLst>
        </pc:picChg>
      </pc:sldChg>
      <pc:sldChg chg="addSp delSp modSp mod">
        <pc:chgData name="Faisa abdulkadir" userId="dca900881450faa8" providerId="LiveId" clId="{DD2D33BB-70B9-49C0-847E-17FABFC7A31B}" dt="2022-11-20T18:08:36.904" v="4948" actId="207"/>
        <pc:sldMkLst>
          <pc:docMk/>
          <pc:sldMk cId="0" sldId="258"/>
        </pc:sldMkLst>
        <pc:spChg chg="add del mod">
          <ac:chgData name="Faisa abdulkadir" userId="dca900881450faa8" providerId="LiveId" clId="{DD2D33BB-70B9-49C0-847E-17FABFC7A31B}" dt="2022-11-18T15:21:55.182" v="541"/>
          <ac:spMkLst>
            <pc:docMk/>
            <pc:sldMk cId="0" sldId="258"/>
            <ac:spMk id="2" creationId="{172396E3-7D81-62D0-5777-B434AB7EBFE0}"/>
          </ac:spMkLst>
        </pc:spChg>
        <pc:spChg chg="add mod">
          <ac:chgData name="Faisa abdulkadir" userId="dca900881450faa8" providerId="LiveId" clId="{DD2D33BB-70B9-49C0-847E-17FABFC7A31B}" dt="2022-11-20T17:59:06.410" v="4694" actId="403"/>
          <ac:spMkLst>
            <pc:docMk/>
            <pc:sldMk cId="0" sldId="258"/>
            <ac:spMk id="3" creationId="{DEC7D2E5-5213-38C3-0C62-2138AF3BF29E}"/>
          </ac:spMkLst>
        </pc:spChg>
        <pc:spChg chg="add mod">
          <ac:chgData name="Faisa abdulkadir" userId="dca900881450faa8" providerId="LiveId" clId="{DD2D33BB-70B9-49C0-847E-17FABFC7A31B}" dt="2022-11-20T17:58:50.852" v="4691" actId="11"/>
          <ac:spMkLst>
            <pc:docMk/>
            <pc:sldMk cId="0" sldId="258"/>
            <ac:spMk id="4" creationId="{6946B4FE-65B1-5523-7ADB-E3AE4BE3EF54}"/>
          </ac:spMkLst>
        </pc:spChg>
        <pc:spChg chg="mod">
          <ac:chgData name="Faisa abdulkadir" userId="dca900881450faa8" providerId="LiveId" clId="{DD2D33BB-70B9-49C0-847E-17FABFC7A31B}" dt="2022-11-20T18:08:36.904" v="4948" actId="207"/>
          <ac:spMkLst>
            <pc:docMk/>
            <pc:sldMk cId="0" sldId="258"/>
            <ac:spMk id="118" creationId="{00000000-0000-0000-0000-000000000000}"/>
          </ac:spMkLst>
        </pc:spChg>
      </pc:sldChg>
      <pc:sldChg chg="addSp delSp modSp mod">
        <pc:chgData name="Faisa abdulkadir" userId="dca900881450faa8" providerId="LiveId" clId="{DD2D33BB-70B9-49C0-847E-17FABFC7A31B}" dt="2022-11-20T18:08:22.798" v="4947" actId="207"/>
        <pc:sldMkLst>
          <pc:docMk/>
          <pc:sldMk cId="0" sldId="259"/>
        </pc:sldMkLst>
        <pc:spChg chg="mod">
          <ac:chgData name="Faisa abdulkadir" userId="dca900881450faa8" providerId="LiveId" clId="{DD2D33BB-70B9-49C0-847E-17FABFC7A31B}" dt="2022-11-20T18:08:22.798" v="4947" actId="207"/>
          <ac:spMkLst>
            <pc:docMk/>
            <pc:sldMk cId="0" sldId="259"/>
            <ac:spMk id="125" creationId="{00000000-0000-0000-0000-000000000000}"/>
          </ac:spMkLst>
        </pc:spChg>
        <pc:picChg chg="add del mod modCrop">
          <ac:chgData name="Faisa abdulkadir" userId="dca900881450faa8" providerId="LiveId" clId="{DD2D33BB-70B9-49C0-847E-17FABFC7A31B}" dt="2022-11-20T16:58:11.295" v="4231" actId="478"/>
          <ac:picMkLst>
            <pc:docMk/>
            <pc:sldMk cId="0" sldId="259"/>
            <ac:picMk id="3" creationId="{F470C955-1803-0AFF-3ABB-9F357B314513}"/>
          </ac:picMkLst>
        </pc:picChg>
        <pc:picChg chg="add mod modCrop">
          <ac:chgData name="Faisa abdulkadir" userId="dca900881450faa8" providerId="LiveId" clId="{DD2D33BB-70B9-49C0-847E-17FABFC7A31B}" dt="2022-11-20T16:59:33.636" v="4241" actId="1076"/>
          <ac:picMkLst>
            <pc:docMk/>
            <pc:sldMk cId="0" sldId="259"/>
            <ac:picMk id="5" creationId="{51B3CC01-14CA-1B9E-20AF-3272E5BF6438}"/>
          </ac:picMkLst>
        </pc:picChg>
      </pc:sldChg>
      <pc:sldChg chg="addSp delSp modSp mod">
        <pc:chgData name="Faisa abdulkadir" userId="dca900881450faa8" providerId="LiveId" clId="{DD2D33BB-70B9-49C0-847E-17FABFC7A31B}" dt="2022-11-20T18:09:11.952" v="4950" actId="207"/>
        <pc:sldMkLst>
          <pc:docMk/>
          <pc:sldMk cId="0" sldId="260"/>
        </pc:sldMkLst>
        <pc:spChg chg="add mod">
          <ac:chgData name="Faisa abdulkadir" userId="dca900881450faa8" providerId="LiveId" clId="{DD2D33BB-70B9-49C0-847E-17FABFC7A31B}" dt="2022-11-20T17:39:16.008" v="4590" actId="1035"/>
          <ac:spMkLst>
            <pc:docMk/>
            <pc:sldMk cId="0" sldId="260"/>
            <ac:spMk id="10" creationId="{8A4F8A44-9FDC-750D-25F8-DD123754204D}"/>
          </ac:spMkLst>
        </pc:spChg>
        <pc:spChg chg="add mod">
          <ac:chgData name="Faisa abdulkadir" userId="dca900881450faa8" providerId="LiveId" clId="{DD2D33BB-70B9-49C0-847E-17FABFC7A31B}" dt="2022-11-20T17:36:27.922" v="4569" actId="1076"/>
          <ac:spMkLst>
            <pc:docMk/>
            <pc:sldMk cId="0" sldId="260"/>
            <ac:spMk id="11" creationId="{64795DBE-CD33-1ADE-638E-DCE5C8964116}"/>
          </ac:spMkLst>
        </pc:spChg>
        <pc:spChg chg="mod">
          <ac:chgData name="Faisa abdulkadir" userId="dca900881450faa8" providerId="LiveId" clId="{DD2D33BB-70B9-49C0-847E-17FABFC7A31B}" dt="2022-11-20T18:09:11.952" v="4950" actId="207"/>
          <ac:spMkLst>
            <pc:docMk/>
            <pc:sldMk cId="0" sldId="260"/>
            <ac:spMk id="132" creationId="{00000000-0000-0000-0000-000000000000}"/>
          </ac:spMkLst>
        </pc:spChg>
        <pc:picChg chg="add del mod modCrop">
          <ac:chgData name="Faisa abdulkadir" userId="dca900881450faa8" providerId="LiveId" clId="{DD2D33BB-70B9-49C0-847E-17FABFC7A31B}" dt="2022-11-20T17:10:05.162" v="4262" actId="478"/>
          <ac:picMkLst>
            <pc:docMk/>
            <pc:sldMk cId="0" sldId="260"/>
            <ac:picMk id="3" creationId="{FF6C0DD6-2DBB-385D-1604-D159C09C3DF9}"/>
          </ac:picMkLst>
        </pc:picChg>
        <pc:picChg chg="add del mod modCrop">
          <ac:chgData name="Faisa abdulkadir" userId="dca900881450faa8" providerId="LiveId" clId="{DD2D33BB-70B9-49C0-847E-17FABFC7A31B}" dt="2022-11-20T17:09:10.702" v="4261" actId="478"/>
          <ac:picMkLst>
            <pc:docMk/>
            <pc:sldMk cId="0" sldId="260"/>
            <ac:picMk id="5" creationId="{A9DF32B8-085F-F09A-7E25-4D9A008DB4A9}"/>
          </ac:picMkLst>
        </pc:picChg>
        <pc:picChg chg="add mod modCrop">
          <ac:chgData name="Faisa abdulkadir" userId="dca900881450faa8" providerId="LiveId" clId="{DD2D33BB-70B9-49C0-847E-17FABFC7A31B}" dt="2022-11-20T17:38:33.592" v="4585" actId="14100"/>
          <ac:picMkLst>
            <pc:docMk/>
            <pc:sldMk cId="0" sldId="260"/>
            <ac:picMk id="7" creationId="{81F000C6-05B5-653E-CB58-FF0CFF696B4E}"/>
          </ac:picMkLst>
        </pc:picChg>
        <pc:picChg chg="add mod modCrop">
          <ac:chgData name="Faisa abdulkadir" userId="dca900881450faa8" providerId="LiveId" clId="{DD2D33BB-70B9-49C0-847E-17FABFC7A31B}" dt="2022-11-20T17:38:19.909" v="4582" actId="14100"/>
          <ac:picMkLst>
            <pc:docMk/>
            <pc:sldMk cId="0" sldId="260"/>
            <ac:picMk id="9" creationId="{E7D6643C-C802-F8B4-CB19-7C5104B7DAD0}"/>
          </ac:picMkLst>
        </pc:picChg>
        <pc:picChg chg="mod">
          <ac:chgData name="Faisa abdulkadir" userId="dca900881450faa8" providerId="LiveId" clId="{DD2D33BB-70B9-49C0-847E-17FABFC7A31B}" dt="2022-11-20T15:26:11.551" v="3387" actId="1076"/>
          <ac:picMkLst>
            <pc:docMk/>
            <pc:sldMk cId="0" sldId="260"/>
            <ac:picMk id="134" creationId="{00000000-0000-0000-0000-000000000000}"/>
          </ac:picMkLst>
        </pc:picChg>
      </pc:sldChg>
      <pc:sldChg chg="addSp delSp modSp mod">
        <pc:chgData name="Faisa abdulkadir" userId="dca900881450faa8" providerId="LiveId" clId="{DD2D33BB-70B9-49C0-847E-17FABFC7A31B}" dt="2022-11-20T18:10:01.510" v="4954" actId="207"/>
        <pc:sldMkLst>
          <pc:docMk/>
          <pc:sldMk cId="0" sldId="261"/>
        </pc:sldMkLst>
        <pc:spChg chg="mod ord">
          <ac:chgData name="Faisa abdulkadir" userId="dca900881450faa8" providerId="LiveId" clId="{DD2D33BB-70B9-49C0-847E-17FABFC7A31B}" dt="2022-11-20T18:10:01.510" v="4954" actId="207"/>
          <ac:spMkLst>
            <pc:docMk/>
            <pc:sldMk cId="0" sldId="261"/>
            <ac:spMk id="139" creationId="{00000000-0000-0000-0000-000000000000}"/>
          </ac:spMkLst>
        </pc:spChg>
        <pc:picChg chg="add mod modCrop">
          <ac:chgData name="Faisa abdulkadir" userId="dca900881450faa8" providerId="LiveId" clId="{DD2D33BB-70B9-49C0-847E-17FABFC7A31B}" dt="2022-11-20T18:09:48.087" v="4953" actId="1076"/>
          <ac:picMkLst>
            <pc:docMk/>
            <pc:sldMk cId="0" sldId="261"/>
            <ac:picMk id="3" creationId="{2264C4AB-D2B0-3485-0513-0F9269D36792}"/>
          </ac:picMkLst>
        </pc:picChg>
        <pc:picChg chg="del mod">
          <ac:chgData name="Faisa abdulkadir" userId="dca900881450faa8" providerId="LiveId" clId="{DD2D33BB-70B9-49C0-847E-17FABFC7A31B}" dt="2022-11-20T16:50:52.269" v="4181" actId="478"/>
          <ac:picMkLst>
            <pc:docMk/>
            <pc:sldMk cId="0" sldId="261"/>
            <ac:picMk id="140" creationId="{00000000-0000-0000-0000-000000000000}"/>
          </ac:picMkLst>
        </pc:picChg>
        <pc:picChg chg="del mod ord">
          <ac:chgData name="Faisa abdulkadir" userId="dca900881450faa8" providerId="LiveId" clId="{DD2D33BB-70B9-49C0-847E-17FABFC7A31B}" dt="2022-11-20T16:51:58.499" v="4196" actId="478"/>
          <ac:picMkLst>
            <pc:docMk/>
            <pc:sldMk cId="0" sldId="261"/>
            <ac:picMk id="141" creationId="{00000000-0000-0000-0000-000000000000}"/>
          </ac:picMkLst>
        </pc:picChg>
      </pc:sldChg>
      <pc:sldChg chg="addSp delSp modSp mod">
        <pc:chgData name="Faisa abdulkadir" userId="dca900881450faa8" providerId="LiveId" clId="{DD2D33BB-70B9-49C0-847E-17FABFC7A31B}" dt="2022-11-20T18:10:16.733" v="4955" actId="207"/>
        <pc:sldMkLst>
          <pc:docMk/>
          <pc:sldMk cId="0" sldId="262"/>
        </pc:sldMkLst>
        <pc:spChg chg="add del mod">
          <ac:chgData name="Faisa abdulkadir" userId="dca900881450faa8" providerId="LiveId" clId="{DD2D33BB-70B9-49C0-847E-17FABFC7A31B}" dt="2022-11-18T19:08:25.004" v="1968"/>
          <ac:spMkLst>
            <pc:docMk/>
            <pc:sldMk cId="0" sldId="262"/>
            <ac:spMk id="2" creationId="{6EB41B41-6313-3000-A162-E472B18A5018}"/>
          </ac:spMkLst>
        </pc:spChg>
        <pc:spChg chg="add mod">
          <ac:chgData name="Faisa abdulkadir" userId="dca900881450faa8" providerId="LiveId" clId="{DD2D33BB-70B9-49C0-847E-17FABFC7A31B}" dt="2022-11-20T18:06:29.555" v="4945" actId="20577"/>
          <ac:spMkLst>
            <pc:docMk/>
            <pc:sldMk cId="0" sldId="262"/>
            <ac:spMk id="3" creationId="{FF3FD0A5-2556-E783-0470-03628EE23D6A}"/>
          </ac:spMkLst>
        </pc:spChg>
        <pc:spChg chg="mod">
          <ac:chgData name="Faisa abdulkadir" userId="dca900881450faa8" providerId="LiveId" clId="{DD2D33BB-70B9-49C0-847E-17FABFC7A31B}" dt="2022-11-20T18:10:16.733" v="4955" actId="207"/>
          <ac:spMkLst>
            <pc:docMk/>
            <pc:sldMk cId="0" sldId="262"/>
            <ac:spMk id="146" creationId="{00000000-0000-0000-0000-000000000000}"/>
          </ac:spMkLst>
        </pc:spChg>
      </pc:sldChg>
      <pc:sldChg chg="addSp modSp mod">
        <pc:chgData name="Faisa abdulkadir" userId="dca900881450faa8" providerId="LiveId" clId="{DD2D33BB-70B9-49C0-847E-17FABFC7A31B}" dt="2022-11-20T18:10:28.111" v="4956" actId="207"/>
        <pc:sldMkLst>
          <pc:docMk/>
          <pc:sldMk cId="0" sldId="263"/>
        </pc:sldMkLst>
        <pc:spChg chg="add mod">
          <ac:chgData name="Faisa abdulkadir" userId="dca900881450faa8" providerId="LiveId" clId="{DD2D33BB-70B9-49C0-847E-17FABFC7A31B}" dt="2022-11-18T19:29:08.437" v="2927" actId="20577"/>
          <ac:spMkLst>
            <pc:docMk/>
            <pc:sldMk cId="0" sldId="263"/>
            <ac:spMk id="2" creationId="{2A004F4B-F050-560D-869A-D67F342402ED}"/>
          </ac:spMkLst>
        </pc:spChg>
        <pc:spChg chg="mod">
          <ac:chgData name="Faisa abdulkadir" userId="dca900881450faa8" providerId="LiveId" clId="{DD2D33BB-70B9-49C0-847E-17FABFC7A31B}" dt="2022-11-20T18:10:28.111" v="4956" actId="207"/>
          <ac:spMkLst>
            <pc:docMk/>
            <pc:sldMk cId="0" sldId="263"/>
            <ac:spMk id="156" creationId="{00000000-0000-0000-0000-000000000000}"/>
          </ac:spMkLst>
        </pc:spChg>
      </pc:sldChg>
      <pc:sldChg chg="modSp mod">
        <pc:chgData name="Faisa abdulkadir" userId="dca900881450faa8" providerId="LiveId" clId="{DD2D33BB-70B9-49C0-847E-17FABFC7A31B}" dt="2022-11-20T18:10:51.848" v="4957" actId="207"/>
        <pc:sldMkLst>
          <pc:docMk/>
          <pc:sldMk cId="0" sldId="264"/>
        </pc:sldMkLst>
        <pc:spChg chg="mod">
          <ac:chgData name="Faisa abdulkadir" userId="dca900881450faa8" providerId="LiveId" clId="{DD2D33BB-70B9-49C0-847E-17FABFC7A31B}" dt="2022-11-20T18:10:51.848" v="4957" actId="207"/>
          <ac:spMkLst>
            <pc:docMk/>
            <pc:sldMk cId="0" sldId="264"/>
            <ac:spMk id="166" creationId="{00000000-0000-0000-0000-000000000000}"/>
          </ac:spMkLst>
        </pc:spChg>
        <pc:spChg chg="mod">
          <ac:chgData name="Faisa abdulkadir" userId="dca900881450faa8" providerId="LiveId" clId="{DD2D33BB-70B9-49C0-847E-17FABFC7A31B}" dt="2022-11-20T15:55:19.846" v="4155" actId="20577"/>
          <ac:spMkLst>
            <pc:docMk/>
            <pc:sldMk cId="0" sldId="264"/>
            <ac:spMk id="171" creationId="{00000000-0000-0000-0000-000000000000}"/>
          </ac:spMkLst>
        </pc:spChg>
      </pc:sldChg>
      <pc:sldChg chg="new del">
        <pc:chgData name="Faisa abdulkadir" userId="dca900881450faa8" providerId="LiveId" clId="{DD2D33BB-70B9-49C0-847E-17FABFC7A31B}" dt="2022-11-18T19:22:46.813" v="2756" actId="2696"/>
        <pc:sldMkLst>
          <pc:docMk/>
          <pc:sldMk cId="919608292" sldId="265"/>
        </pc:sldMkLst>
      </pc:sldChg>
      <pc:sldChg chg="addSp delSp modSp new mod">
        <pc:chgData name="Faisa abdulkadir" userId="dca900881450faa8" providerId="LiveId" clId="{DD2D33BB-70B9-49C0-847E-17FABFC7A31B}" dt="2022-11-20T18:09:25.011" v="4951" actId="207"/>
        <pc:sldMkLst>
          <pc:docMk/>
          <pc:sldMk cId="1891875898" sldId="265"/>
        </pc:sldMkLst>
        <pc:spChg chg="del">
          <ac:chgData name="Faisa abdulkadir" userId="dca900881450faa8" providerId="LiveId" clId="{DD2D33BB-70B9-49C0-847E-17FABFC7A31B}" dt="2022-11-20T17:18:59.432" v="4326" actId="478"/>
          <ac:spMkLst>
            <pc:docMk/>
            <pc:sldMk cId="1891875898" sldId="265"/>
            <ac:spMk id="2" creationId="{76059DDF-BFC2-4E65-A76C-1A7E5F01F311}"/>
          </ac:spMkLst>
        </pc:spChg>
        <pc:spChg chg="del mod">
          <ac:chgData name="Faisa abdulkadir" userId="dca900881450faa8" providerId="LiveId" clId="{DD2D33BB-70B9-49C0-847E-17FABFC7A31B}" dt="2022-11-20T17:19:06.965" v="4328" actId="478"/>
          <ac:spMkLst>
            <pc:docMk/>
            <pc:sldMk cId="1891875898" sldId="265"/>
            <ac:spMk id="3" creationId="{B848F2AE-6E0C-07DF-D879-06A5AD8C74C2}"/>
          </ac:spMkLst>
        </pc:spChg>
        <pc:spChg chg="add mod">
          <ac:chgData name="Faisa abdulkadir" userId="dca900881450faa8" providerId="LiveId" clId="{DD2D33BB-70B9-49C0-847E-17FABFC7A31B}" dt="2022-11-20T18:09:25.011" v="4951" actId="207"/>
          <ac:spMkLst>
            <pc:docMk/>
            <pc:sldMk cId="1891875898" sldId="265"/>
            <ac:spMk id="4" creationId="{2FDA835A-AC58-2C11-88F9-724CAE14289C}"/>
          </ac:spMkLst>
        </pc:spChg>
        <pc:spChg chg="add del mod">
          <ac:chgData name="Faisa abdulkadir" userId="dca900881450faa8" providerId="LiveId" clId="{DD2D33BB-70B9-49C0-847E-17FABFC7A31B}" dt="2022-11-20T17:29:18.684" v="4374" actId="767"/>
          <ac:spMkLst>
            <pc:docMk/>
            <pc:sldMk cId="1891875898" sldId="265"/>
            <ac:spMk id="10" creationId="{415D77A4-51B4-3A2C-E23D-EF1F21612E84}"/>
          </ac:spMkLst>
        </pc:spChg>
        <pc:spChg chg="add del mod">
          <ac:chgData name="Faisa abdulkadir" userId="dca900881450faa8" providerId="LiveId" clId="{DD2D33BB-70B9-49C0-847E-17FABFC7A31B}" dt="2022-11-20T17:29:18.036" v="4373" actId="767"/>
          <ac:spMkLst>
            <pc:docMk/>
            <pc:sldMk cId="1891875898" sldId="265"/>
            <ac:spMk id="11" creationId="{7F96245B-BC66-0484-511F-55BCCAF97721}"/>
          </ac:spMkLst>
        </pc:spChg>
        <pc:spChg chg="add mod">
          <ac:chgData name="Faisa abdulkadir" userId="dca900881450faa8" providerId="LiveId" clId="{DD2D33BB-70B9-49C0-847E-17FABFC7A31B}" dt="2022-11-20T17:31:47.963" v="4492" actId="1076"/>
          <ac:spMkLst>
            <pc:docMk/>
            <pc:sldMk cId="1891875898" sldId="265"/>
            <ac:spMk id="12" creationId="{E91A0D6C-7819-81D5-F141-F23E3F03F2A8}"/>
          </ac:spMkLst>
        </pc:spChg>
        <pc:picChg chg="add mod ord modCrop">
          <ac:chgData name="Faisa abdulkadir" userId="dca900881450faa8" providerId="LiveId" clId="{DD2D33BB-70B9-49C0-847E-17FABFC7A31B}" dt="2022-11-20T17:32:08.525" v="4497" actId="14100"/>
          <ac:picMkLst>
            <pc:docMk/>
            <pc:sldMk cId="1891875898" sldId="265"/>
            <ac:picMk id="6" creationId="{94D7F90E-CFC2-DB72-B21C-4BA06C4A8883}"/>
          </ac:picMkLst>
        </pc:picChg>
        <pc:picChg chg="add mod">
          <ac:chgData name="Faisa abdulkadir" userId="dca900881450faa8" providerId="LiveId" clId="{DD2D33BB-70B9-49C0-847E-17FABFC7A31B}" dt="2022-11-20T17:22:41.710" v="4336"/>
          <ac:picMkLst>
            <pc:docMk/>
            <pc:sldMk cId="1891875898" sldId="265"/>
            <ac:picMk id="7" creationId="{92922EC6-7965-E040-9325-948633EC6360}"/>
          </ac:picMkLst>
        </pc:picChg>
        <pc:picChg chg="add mod modCrop">
          <ac:chgData name="Faisa abdulkadir" userId="dca900881450faa8" providerId="LiveId" clId="{DD2D33BB-70B9-49C0-847E-17FABFC7A31B}" dt="2022-11-20T17:32:17.782" v="4499" actId="1076"/>
          <ac:picMkLst>
            <pc:docMk/>
            <pc:sldMk cId="1891875898" sldId="265"/>
            <ac:picMk id="9" creationId="{89573E68-C524-9DEB-CC6D-FB52BDEBE3BA}"/>
          </ac:picMkLst>
        </pc:picChg>
      </pc:sldChg>
      <pc:sldChg chg="addSp delSp modSp new del mod">
        <pc:chgData name="Faisa abdulkadir" userId="dca900881450faa8" providerId="LiveId" clId="{DD2D33BB-70B9-49C0-847E-17FABFC7A31B}" dt="2022-11-20T17:18:48.963" v="4324" actId="680"/>
        <pc:sldMkLst>
          <pc:docMk/>
          <pc:sldMk cId="3677758021" sldId="265"/>
        </pc:sldMkLst>
        <pc:spChg chg="add del mod">
          <ac:chgData name="Faisa abdulkadir" userId="dca900881450faa8" providerId="LiveId" clId="{DD2D33BB-70B9-49C0-847E-17FABFC7A31B}" dt="2022-11-20T17:18:48.963" v="4324" actId="680"/>
          <ac:spMkLst>
            <pc:docMk/>
            <pc:sldMk cId="3677758021" sldId="265"/>
            <ac:spMk id="2" creationId="{0D84D85C-9DD6-9DFB-7866-5E9ED67E58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….I am excited about graduating from the Data Analytics boot camp.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84ed992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1784ed992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84ed992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1784ed992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84ed992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784ed9920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84ed9920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784ed9920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784ed9920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1784ed9920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3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3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222"/>
              <a:buFont typeface="Calibri"/>
              <a:buNone/>
              <a:defRPr sz="14222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67"/>
              <a:buNone/>
              <a:defRPr sz="4267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4267"/>
              <a:buNone/>
              <a:defRPr sz="4267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4267"/>
              <a:buNone/>
              <a:defRPr sz="4267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556"/>
              <a:buNone/>
              <a:defRPr sz="3556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556"/>
              <a:buNone/>
              <a:defRPr sz="3556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556"/>
              <a:buNone/>
              <a:defRPr sz="3556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556"/>
              <a:buNone/>
              <a:defRPr sz="3556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556"/>
              <a:buNone/>
              <a:defRPr sz="3556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3556"/>
              <a:buNone/>
              <a:defRPr sz="3556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13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2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2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alibri"/>
              <a:buNone/>
              <a:defRPr sz="6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>
            <a:spLocks noGrp="1"/>
          </p:cNvSpPr>
          <p:nvPr>
            <p:ph type="pic" idx="2"/>
          </p:nvPr>
        </p:nvSpPr>
        <p:spPr>
          <a:xfrm>
            <a:off x="12" y="0"/>
            <a:ext cx="9143989" cy="3686307"/>
          </a:xfrm>
          <a:prstGeom prst="rect">
            <a:avLst/>
          </a:prstGeom>
          <a:solidFill>
            <a:srgbClr val="BECAD4"/>
          </a:solidFill>
          <a:ln>
            <a:noFill/>
          </a:ln>
        </p:spPr>
      </p:sp>
      <p:sp>
        <p:nvSpPr>
          <p:cNvPr id="83" name="Google Shape;83;p22"/>
          <p:cNvSpPr txBox="1">
            <a:spLocks noGrp="1"/>
          </p:cNvSpPr>
          <p:nvPr>
            <p:ph type="body" idx="1"/>
          </p:nvPr>
        </p:nvSpPr>
        <p:spPr>
          <a:xfrm>
            <a:off x="822960" y="4430268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sz="2667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133"/>
              <a:buNone/>
              <a:defRPr sz="2133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78"/>
              <a:buNone/>
              <a:defRPr sz="1778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 rot="5400000">
            <a:off x="5369551" y="1483350"/>
            <a:ext cx="4319924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 rot="5400000">
            <a:off x="1369051" y="-431175"/>
            <a:ext cx="4319924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6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222"/>
              <a:buFont typeface="Calibri"/>
              <a:buNone/>
              <a:defRPr sz="14222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67"/>
              <a:buNone/>
              <a:defRPr sz="4267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89"/>
              <a:buNone/>
              <a:defRPr sz="2489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89"/>
              <a:buNone/>
              <a:defRPr sz="2489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89"/>
              <a:buNone/>
              <a:defRPr sz="2489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89"/>
              <a:buNone/>
              <a:defRPr sz="2489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89"/>
              <a:buNone/>
              <a:defRPr sz="2489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489"/>
              <a:buNone/>
              <a:defRPr sz="248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41" name="Google Shape;41;p16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3703320" cy="301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556"/>
              <a:buNone/>
              <a:defRPr sz="3556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556"/>
              <a:buNone/>
              <a:defRPr sz="3556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844"/>
              <a:buNone/>
              <a:defRPr sz="2844" b="1"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body" idx="2"/>
          </p:nvPr>
        </p:nvSpPr>
        <p:spPr>
          <a:xfrm>
            <a:off x="822960" y="1936751"/>
            <a:ext cx="3703320" cy="246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556"/>
              <a:buNone/>
              <a:defRPr sz="3556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556"/>
              <a:buNone/>
              <a:defRPr sz="3556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44"/>
              <a:buNone/>
              <a:defRPr sz="2844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844"/>
              <a:buNone/>
              <a:defRPr sz="2844" b="1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4"/>
          </p:nvPr>
        </p:nvSpPr>
        <p:spPr>
          <a:xfrm>
            <a:off x="4663440" y="1936751"/>
            <a:ext cx="3703320" cy="246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0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alibri"/>
              <a:buNone/>
              <a:defRPr sz="6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667"/>
              <a:buNone/>
              <a:defRPr sz="2667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133"/>
              <a:buNone/>
              <a:defRPr sz="2133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78"/>
              <a:buNone/>
              <a:defRPr sz="1778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2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2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2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>
            <a:off x="832669" y="389092"/>
            <a:ext cx="722665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4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Bootcamp Final Project Presentation </a:t>
            </a:r>
            <a:endParaRPr sz="4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76725"/>
            <a:ext cx="9144001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1BCE8-8DDD-E7AE-470B-11AB1E33A4E9}"/>
              </a:ext>
            </a:extLst>
          </p:cNvPr>
          <p:cNvSpPr txBox="1"/>
          <p:nvPr/>
        </p:nvSpPr>
        <p:spPr>
          <a:xfrm>
            <a:off x="291354" y="237231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C6600"/>
                </a:solidFill>
              </a:rPr>
              <a:t>Who Lives Longer Developed VS Developing Countries?</a:t>
            </a:r>
          </a:p>
          <a:p>
            <a:pPr algn="ctr"/>
            <a:r>
              <a:rPr lang="en-GB" sz="2400" dirty="0">
                <a:solidFill>
                  <a:srgbClr val="CC6600"/>
                </a:solidFill>
              </a:rPr>
              <a:t>What are the Factors to Life Expectancy?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-GB" sz="3000" b="1" dirty="0"/>
              <a:t>Conclusion and </a:t>
            </a:r>
            <a:r>
              <a:rPr lang="en-GB" sz="3000" b="1" dirty="0">
                <a:solidFill>
                  <a:srgbClr val="FF9933"/>
                </a:solidFill>
              </a:rPr>
              <a:t>Key Learnings</a:t>
            </a:r>
            <a:endParaRPr sz="3000" b="1" dirty="0">
              <a:solidFill>
                <a:srgbClr val="FF9933"/>
              </a:solidFill>
            </a:endParaRPr>
          </a:p>
        </p:txBody>
      </p:sp>
      <p:pic>
        <p:nvPicPr>
          <p:cNvPr id="167" name="Google Shape;167;p11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0085" y="4674775"/>
            <a:ext cx="419905" cy="46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8970" y="4585520"/>
            <a:ext cx="835518" cy="52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6278" y="4688681"/>
            <a:ext cx="641292" cy="4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99975"/>
            <a:ext cx="9144000" cy="6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>
            <a:spLocks noGrp="1"/>
          </p:cNvSpPr>
          <p:nvPr>
            <p:ph type="title"/>
          </p:nvPr>
        </p:nvSpPr>
        <p:spPr>
          <a:xfrm>
            <a:off x="311700" y="1316422"/>
            <a:ext cx="8832300" cy="293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endParaRPr sz="1400" b="1" dirty="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-GB" sz="1400" b="1" dirty="0"/>
              <a:t>My Future Plans</a:t>
            </a:r>
            <a:endParaRPr sz="1400" b="1" dirty="0"/>
          </a:p>
          <a:p>
            <a:pPr marL="425450" lvl="0" indent="-2857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GB" sz="1400" dirty="0"/>
              <a:t>I want to work within Product management and  help create products/services that help people in the health services and for that you need to make decisions based on data. </a:t>
            </a:r>
            <a:br>
              <a:rPr lang="en-GB" sz="1400" dirty="0"/>
            </a:br>
            <a:endParaRPr sz="1400" dirty="0"/>
          </a:p>
          <a:p>
            <a:pPr marL="425450" lvl="0" indent="-2857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GB" sz="1400" b="1" dirty="0"/>
              <a:t>Top 3 key learnings</a:t>
            </a:r>
            <a:br>
              <a:rPr lang="en-GB" sz="1400" dirty="0"/>
            </a:br>
            <a:r>
              <a:rPr lang="en-GB" sz="1400" dirty="0"/>
              <a:t> I am still capable of learning new academic knowledge</a:t>
            </a:r>
            <a:br>
              <a:rPr lang="en-GB" sz="1400" dirty="0"/>
            </a:br>
            <a:r>
              <a:rPr lang="en-GB" sz="1400" dirty="0"/>
              <a:t>Ability to connect and be outgoing within a large group of people.</a:t>
            </a:r>
            <a:br>
              <a:rPr lang="en-GB" sz="1400" dirty="0"/>
            </a:br>
            <a:r>
              <a:rPr lang="en-GB" sz="1400" dirty="0"/>
              <a:t> Career-wise.</a:t>
            </a:r>
            <a:br>
              <a:rPr lang="en-GB" sz="1400" dirty="0"/>
            </a:br>
            <a:r>
              <a:rPr lang="en-GB" sz="1400" dirty="0"/>
              <a:t>I learnt that I have transferrable skills and  just picked up valuable practical skills for a successful career in Tech.</a:t>
            </a:r>
            <a:endParaRPr sz="1400" dirty="0"/>
          </a:p>
          <a:p>
            <a:pPr marL="425450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Arial" panose="020B0604020202020204" pitchFamily="34" charset="0"/>
              <a:buChar char="•"/>
            </a:pPr>
            <a:r>
              <a:rPr lang="en-GB" sz="1400" b="1" dirty="0"/>
              <a:t> Key Skills I learnt on the Bootcamp</a:t>
            </a:r>
            <a:br>
              <a:rPr lang="en-GB" sz="1400" dirty="0"/>
            </a:br>
            <a:r>
              <a:rPr lang="en-GB" sz="1400" dirty="0"/>
              <a:t>project management principles</a:t>
            </a:r>
            <a:br>
              <a:rPr lang="en-GB" sz="1400" dirty="0"/>
            </a:br>
            <a:r>
              <a:rPr lang="en-GB" sz="1400" dirty="0"/>
              <a:t> data SQL , Tableau , Power BI and Python.</a:t>
            </a:r>
            <a:endParaRPr sz="1400" dirty="0"/>
          </a:p>
        </p:txBody>
      </p:sp>
      <p:pic>
        <p:nvPicPr>
          <p:cNvPr id="172" name="Google Shape;17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76725"/>
            <a:ext cx="9144001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11"/>
              <a:buFont typeface="Calibri"/>
              <a:buNone/>
            </a:pPr>
            <a:r>
              <a:rPr lang="en-GB" sz="3000" b="1" dirty="0">
                <a:solidFill>
                  <a:srgbClr val="FF9933"/>
                </a:solidFill>
              </a:rPr>
              <a:t>Who is Faisa?</a:t>
            </a:r>
            <a:endParaRPr sz="3000" b="1" dirty="0">
              <a:solidFill>
                <a:srgbClr val="FF9933"/>
              </a:solidFill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6175"/>
            <a:ext cx="9144000" cy="6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2925"/>
            <a:ext cx="9144001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FB054-2318-546A-F6C0-5801B36420FD}"/>
              </a:ext>
            </a:extLst>
          </p:cNvPr>
          <p:cNvSpPr txBox="1"/>
          <p:nvPr/>
        </p:nvSpPr>
        <p:spPr>
          <a:xfrm>
            <a:off x="1011045" y="1761747"/>
            <a:ext cx="2066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Londoner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Optometrist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Travel </a:t>
            </a:r>
            <a:r>
              <a:rPr lang="en-GB" b="0" i="0" dirty="0">
                <a:solidFill>
                  <a:srgbClr val="202124"/>
                </a:solidFill>
                <a:effectLst/>
                <a:latin typeface="+mj-lt"/>
              </a:rPr>
              <a:t>enthusiast</a:t>
            </a:r>
            <a:endParaRPr lang="en-GB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C1B0F-04D8-FE5E-BAA2-F5D56B79D717}"/>
              </a:ext>
            </a:extLst>
          </p:cNvPr>
          <p:cNvSpPr txBox="1"/>
          <p:nvPr/>
        </p:nvSpPr>
        <p:spPr>
          <a:xfrm>
            <a:off x="1011045" y="2775678"/>
            <a:ext cx="4200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Why Data &amp; Project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9F4CE-AFEC-423F-6382-F288D07B88B1}"/>
              </a:ext>
            </a:extLst>
          </p:cNvPr>
          <p:cNvSpPr txBox="1"/>
          <p:nvPr/>
        </p:nvSpPr>
        <p:spPr>
          <a:xfrm>
            <a:off x="1011045" y="3083455"/>
            <a:ext cx="46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Interested in Health -Tech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Introduced to Analysis mindset at school.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0D21A2-DBFC-9675-1E55-F56EA2112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70646" y="885717"/>
            <a:ext cx="3525532" cy="26441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11"/>
              <a:buFont typeface="Calibri"/>
              <a:buNone/>
            </a:pPr>
            <a:r>
              <a:rPr lang="en-GB" sz="3000" b="1" dirty="0"/>
              <a:t>My Project  - </a:t>
            </a:r>
            <a:r>
              <a:rPr lang="en-GB" sz="3000" b="1" dirty="0">
                <a:solidFill>
                  <a:srgbClr val="FF9933"/>
                </a:solidFill>
              </a:rPr>
              <a:t>Objectives</a:t>
            </a:r>
            <a:endParaRPr sz="3000" b="1" dirty="0">
              <a:solidFill>
                <a:srgbClr val="FF9933"/>
              </a:solidFill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9975"/>
            <a:ext cx="9144000" cy="6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76725"/>
            <a:ext cx="9144001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C7D2E5-5213-38C3-0C62-2138AF3BF29E}"/>
              </a:ext>
            </a:extLst>
          </p:cNvPr>
          <p:cNvSpPr txBox="1"/>
          <p:nvPr/>
        </p:nvSpPr>
        <p:spPr>
          <a:xfrm>
            <a:off x="892098" y="1464528"/>
            <a:ext cx="732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Questions I aim to answer with this project.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6B4FE-65B1-5523-7ADB-E3AE4BE3EF54}"/>
              </a:ext>
            </a:extLst>
          </p:cNvPr>
          <p:cNvSpPr txBox="1"/>
          <p:nvPr/>
        </p:nvSpPr>
        <p:spPr>
          <a:xfrm>
            <a:off x="996176" y="2066228"/>
            <a:ext cx="6029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Who has a longer life expectancy? Developed or Developing?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of measles on Infant death rates?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Who has a higher Adult mortality rate between developed and developing countries?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Effects of HIV, BMI and Alcohol on life expectancy? What countries is HIV more prevalent in?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84ed9920d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11"/>
              <a:buFont typeface="Calibri"/>
              <a:buNone/>
            </a:pPr>
            <a:r>
              <a:rPr lang="en-GB" sz="3000" b="1" dirty="0"/>
              <a:t>My Project  - </a:t>
            </a:r>
            <a:r>
              <a:rPr lang="en-GB" sz="3000" b="1" dirty="0">
                <a:solidFill>
                  <a:srgbClr val="FF9933"/>
                </a:solidFill>
              </a:rPr>
              <a:t>Excel Findings</a:t>
            </a:r>
            <a:endParaRPr sz="3000" b="1" dirty="0">
              <a:solidFill>
                <a:srgbClr val="FF9933"/>
              </a:solidFill>
            </a:endParaRPr>
          </a:p>
        </p:txBody>
      </p:sp>
      <p:pic>
        <p:nvPicPr>
          <p:cNvPr id="126" name="Google Shape;126;g1784ed9920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9975"/>
            <a:ext cx="9144000" cy="6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784ed992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76725"/>
            <a:ext cx="9144001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3CC01-14CA-1B9E-20AF-3272E5BF6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79" t="32222" r="30625" b="37963"/>
          <a:stretch/>
        </p:blipFill>
        <p:spPr>
          <a:xfrm>
            <a:off x="800098" y="1009477"/>
            <a:ext cx="7772401" cy="3267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84ed9920d_0_7"/>
          <p:cNvSpPr txBox="1">
            <a:spLocks noGrp="1"/>
          </p:cNvSpPr>
          <p:nvPr>
            <p:ph type="title"/>
          </p:nvPr>
        </p:nvSpPr>
        <p:spPr>
          <a:xfrm>
            <a:off x="2062666" y="110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11"/>
              <a:buFont typeface="Calibri"/>
              <a:buNone/>
            </a:pPr>
            <a:r>
              <a:rPr lang="en-GB" sz="3000" b="1" dirty="0"/>
              <a:t>My Project  - </a:t>
            </a:r>
            <a:r>
              <a:rPr lang="en-GB" sz="3000" b="1" dirty="0">
                <a:solidFill>
                  <a:srgbClr val="FF9933"/>
                </a:solidFill>
              </a:rPr>
              <a:t>SQL Analysis</a:t>
            </a:r>
            <a:endParaRPr sz="3000" b="1" dirty="0">
              <a:solidFill>
                <a:srgbClr val="FF9933"/>
              </a:solidFill>
            </a:endParaRPr>
          </a:p>
        </p:txBody>
      </p:sp>
      <p:pic>
        <p:nvPicPr>
          <p:cNvPr id="133" name="Google Shape;133;g1784ed9920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9975"/>
            <a:ext cx="9144000" cy="6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784ed9920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6461"/>
            <a:ext cx="9144001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000C6-05B5-653E-CB58-FF0CFF696B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91" t="15455" r="40341" b="6220"/>
          <a:stretch/>
        </p:blipFill>
        <p:spPr>
          <a:xfrm>
            <a:off x="4793121" y="1032223"/>
            <a:ext cx="4089081" cy="3498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D6643C-C802-F8B4-CB19-7C5104B7DA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14" t="14060" r="36812" b="10245"/>
          <a:stretch/>
        </p:blipFill>
        <p:spPr>
          <a:xfrm>
            <a:off x="371706" y="1032222"/>
            <a:ext cx="4122602" cy="3526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4F8A44-9FDC-750D-25F8-DD123754204D}"/>
              </a:ext>
            </a:extLst>
          </p:cNvPr>
          <p:cNvSpPr txBox="1"/>
          <p:nvPr/>
        </p:nvSpPr>
        <p:spPr>
          <a:xfrm>
            <a:off x="7327154" y="3294070"/>
            <a:ext cx="12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95DBE-CD33-1ADE-638E-DCE5C8964116}"/>
              </a:ext>
            </a:extLst>
          </p:cNvPr>
          <p:cNvSpPr txBox="1"/>
          <p:nvPr/>
        </p:nvSpPr>
        <p:spPr>
          <a:xfrm>
            <a:off x="845009" y="597112"/>
            <a:ext cx="766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Infant Deaths Levels: Developed VS Developing Countries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2;g1784ed9920d_0_7">
            <a:extLst>
              <a:ext uri="{FF2B5EF4-FFF2-40B4-BE49-F238E27FC236}">
                <a16:creationId xmlns:a16="http://schemas.microsoft.com/office/drawing/2014/main" id="{2FDA835A-AC58-2C11-88F9-724CAE1428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8848" y="1157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11"/>
              <a:buFont typeface="Calibri"/>
              <a:buNone/>
            </a:pPr>
            <a:r>
              <a:rPr lang="en-GB" sz="3000" b="1" dirty="0"/>
              <a:t>My Project  - </a:t>
            </a:r>
            <a:r>
              <a:rPr lang="en-GB" sz="3000" b="1" dirty="0">
                <a:solidFill>
                  <a:srgbClr val="FF9933"/>
                </a:solidFill>
              </a:rPr>
              <a:t>SQL Analysis</a:t>
            </a:r>
            <a:endParaRPr sz="3000" b="1" dirty="0">
              <a:solidFill>
                <a:srgbClr val="FF9933"/>
              </a:solidFill>
            </a:endParaRPr>
          </a:p>
        </p:txBody>
      </p:sp>
      <p:pic>
        <p:nvPicPr>
          <p:cNvPr id="7" name="Google Shape;134;g1784ed9920d_0_7">
            <a:extLst>
              <a:ext uri="{FF2B5EF4-FFF2-40B4-BE49-F238E27FC236}">
                <a16:creationId xmlns:a16="http://schemas.microsoft.com/office/drawing/2014/main" id="{92922EC6-7965-E040-9325-948633EC636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06461"/>
            <a:ext cx="9144001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7F90E-CFC2-DB72-B21C-4BA06C4A8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9" t="15144" r="27941" b="5687"/>
          <a:stretch/>
        </p:blipFill>
        <p:spPr>
          <a:xfrm>
            <a:off x="0" y="1309466"/>
            <a:ext cx="4285673" cy="3079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73E68-C524-9DEB-CC6D-FB52BDEBE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40" t="14669" r="18586" b="6161"/>
          <a:stretch/>
        </p:blipFill>
        <p:spPr>
          <a:xfrm>
            <a:off x="4444356" y="1309466"/>
            <a:ext cx="4699644" cy="2975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A0D6C-7819-81D5-F141-F23E3F03F2A8}"/>
              </a:ext>
            </a:extLst>
          </p:cNvPr>
          <p:cNvSpPr txBox="1"/>
          <p:nvPr/>
        </p:nvSpPr>
        <p:spPr>
          <a:xfrm>
            <a:off x="926569" y="711181"/>
            <a:ext cx="775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Effects of BMI, alcohol &amp; HIV AIDS on Life Expectancy 2000 VS 2015 </a:t>
            </a:r>
          </a:p>
        </p:txBody>
      </p:sp>
    </p:spTree>
    <p:extLst>
      <p:ext uri="{BB962C8B-B14F-4D97-AF65-F5344CB8AC3E}">
        <p14:creationId xmlns:p14="http://schemas.microsoft.com/office/powerpoint/2010/main" val="189187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4C4AB-D2B0-3485-0513-0F9269D36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8" t="24808" r="17931"/>
          <a:stretch/>
        </p:blipFill>
        <p:spPr>
          <a:xfrm>
            <a:off x="0" y="-89746"/>
            <a:ext cx="9144000" cy="5322991"/>
          </a:xfrm>
          <a:prstGeom prst="rect">
            <a:avLst/>
          </a:prstGeom>
        </p:spPr>
      </p:pic>
      <p:sp>
        <p:nvSpPr>
          <p:cNvPr id="139" name="Google Shape;139;g1784ed9920d_0_14"/>
          <p:cNvSpPr txBox="1">
            <a:spLocks noGrp="1"/>
          </p:cNvSpPr>
          <p:nvPr>
            <p:ph type="title"/>
          </p:nvPr>
        </p:nvSpPr>
        <p:spPr>
          <a:xfrm>
            <a:off x="0" y="-3809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11"/>
              <a:buFont typeface="Calibri"/>
              <a:buNone/>
            </a:pPr>
            <a:br>
              <a:rPr lang="en-GB" sz="3000" b="1" dirty="0"/>
            </a:br>
            <a:r>
              <a:rPr lang="en-GB" sz="3000" b="1" dirty="0">
                <a:solidFill>
                  <a:srgbClr val="FF9933"/>
                </a:solidFill>
              </a:rPr>
              <a:t>- </a:t>
            </a:r>
            <a:r>
              <a:rPr lang="en-GB" sz="1800" b="1" dirty="0">
                <a:solidFill>
                  <a:srgbClr val="FF9933"/>
                </a:solidFill>
              </a:rPr>
              <a:t>Dashboard</a:t>
            </a:r>
            <a:endParaRPr sz="3000" b="1" dirty="0">
              <a:solidFill>
                <a:srgbClr val="FF993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84ed9920d_0_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11"/>
              <a:buFont typeface="Calibri"/>
              <a:buNone/>
            </a:pPr>
            <a:r>
              <a:rPr lang="en-GB" sz="3000" b="1" dirty="0"/>
              <a:t>My Project  - </a:t>
            </a:r>
            <a:r>
              <a:rPr lang="en-GB" sz="3000" b="1" dirty="0">
                <a:solidFill>
                  <a:srgbClr val="FF9933"/>
                </a:solidFill>
              </a:rPr>
              <a:t>Recommendations/Insights</a:t>
            </a:r>
            <a:endParaRPr sz="3000" b="1" dirty="0">
              <a:solidFill>
                <a:srgbClr val="FF9933"/>
              </a:solidFill>
            </a:endParaRPr>
          </a:p>
        </p:txBody>
      </p:sp>
      <p:pic>
        <p:nvPicPr>
          <p:cNvPr id="147" name="Google Shape;147;g1784ed9920d_0_21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0085" y="4674775"/>
            <a:ext cx="419905" cy="46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784ed9920d_0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8970" y="4585520"/>
            <a:ext cx="835518" cy="52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784ed9920d_0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6278" y="4688681"/>
            <a:ext cx="641293" cy="45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784ed9920d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99975"/>
            <a:ext cx="9144000" cy="6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784ed9920d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76725"/>
            <a:ext cx="9144001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3FD0A5-2556-E783-0470-03628EE23D6A}"/>
              </a:ext>
            </a:extLst>
          </p:cNvPr>
          <p:cNvSpPr txBox="1"/>
          <p:nvPr/>
        </p:nvSpPr>
        <p:spPr>
          <a:xfrm>
            <a:off x="1162006" y="1275560"/>
            <a:ext cx="677766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analysis shows the gap between developed and developing countries in regards to life expectancy is becoming smaller.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Which is a good sign, although the developed countries still had higher life expectancy in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Countries with high measles infection rates did have higher infant deaths.  However there was a steady drop of infant death and measles infection rate across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Developing countries had higher average adult mortality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HIV and AIDS was more prevalent in African countries, although the general trend shows that the incident of it is falling across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84ed9920d_0_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11"/>
              <a:buFont typeface="Calibri"/>
              <a:buNone/>
            </a:pPr>
            <a:r>
              <a:rPr lang="en-GB" sz="3000" b="1" dirty="0">
                <a:solidFill>
                  <a:srgbClr val="FF9933"/>
                </a:solidFill>
              </a:rPr>
              <a:t>Challenges</a:t>
            </a:r>
            <a:endParaRPr sz="3000" b="1" dirty="0">
              <a:solidFill>
                <a:srgbClr val="FF9933"/>
              </a:solidFill>
            </a:endParaRPr>
          </a:p>
        </p:txBody>
      </p:sp>
      <p:pic>
        <p:nvPicPr>
          <p:cNvPr id="157" name="Google Shape;157;g1784ed9920d_0_28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0085" y="4674775"/>
            <a:ext cx="419905" cy="46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784ed9920d_0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8970" y="4585520"/>
            <a:ext cx="835518" cy="52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784ed9920d_0_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6278" y="4688681"/>
            <a:ext cx="641293" cy="45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784ed9920d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99975"/>
            <a:ext cx="9144000" cy="6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784ed9920d_0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76725"/>
            <a:ext cx="9144001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004F4B-F050-560D-869A-D67F342402ED}"/>
              </a:ext>
            </a:extLst>
          </p:cNvPr>
          <p:cNvSpPr txBox="1"/>
          <p:nvPr/>
        </p:nvSpPr>
        <p:spPr>
          <a:xfrm>
            <a:off x="892099" y="1479395"/>
            <a:ext cx="65278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found that the some of the data did not make sense! E.g. when it showed  some countries not having any infant deaths in a whole year?!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Realised that was probably because I did not clean the data ( rookie mistake I know!)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would clean the data if I had more time.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454</Words>
  <Application>Microsoft Office PowerPoint</Application>
  <PresentationFormat>On-screen Show (16:9)</PresentationFormat>
  <Paragraphs>50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Retrospect</vt:lpstr>
      <vt:lpstr>PowerPoint Presentation</vt:lpstr>
      <vt:lpstr>Who is Faisa?</vt:lpstr>
      <vt:lpstr>My Project  - Objectives</vt:lpstr>
      <vt:lpstr>My Project  - Excel Findings</vt:lpstr>
      <vt:lpstr>My Project  - SQL Analysis</vt:lpstr>
      <vt:lpstr>My Project  - SQL Analysis</vt:lpstr>
      <vt:lpstr> - Dashboard</vt:lpstr>
      <vt:lpstr>My Project  - Recommendations/Insights</vt:lpstr>
      <vt:lpstr>Challenges</vt:lpstr>
      <vt:lpstr>Conclusion and Key Learnings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Faisa abdulkadir</cp:lastModifiedBy>
  <cp:revision>1</cp:revision>
  <dcterms:modified xsi:type="dcterms:W3CDTF">2022-11-20T18:11:02Z</dcterms:modified>
</cp:coreProperties>
</file>